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8D0F3-EEAB-405E-94BC-C0E757EE4A9D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5D63F-D9F6-4F80-A87B-C4027675F3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5D63F-D9F6-4F80-A87B-C4027675F38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5D63F-D9F6-4F80-A87B-C4027675F38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5D63F-D9F6-4F80-A87B-C4027675F38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5D63F-D9F6-4F80-A87B-C4027675F38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09AF7-9AA0-4EB5-B137-A5517C568E92}" type="datetimeFigureOut">
              <a:rPr lang="en-US" smtClean="0"/>
              <a:t>4/9/2011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112C7-AC34-40DD-A95F-AEBFF88908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Gaining the Respect of the Faculty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/>
          <a:lstStyle/>
          <a:p>
            <a:pPr algn="l"/>
            <a:r>
              <a:rPr lang="en-US" dirty="0" smtClean="0"/>
              <a:t>Focus – Staff Development </a:t>
            </a:r>
          </a:p>
          <a:p>
            <a:pPr algn="l"/>
            <a:r>
              <a:rPr lang="en-US" b="1" dirty="0" smtClean="0"/>
              <a:t>	CLASS </a:t>
            </a:r>
            <a:r>
              <a:rPr lang="en-US" dirty="0"/>
              <a:t>M</a:t>
            </a:r>
            <a:r>
              <a:rPr lang="en-US" dirty="0" smtClean="0"/>
              <a:t>anagement </a:t>
            </a:r>
            <a:r>
              <a:rPr lang="en-US" dirty="0"/>
              <a:t>S</a:t>
            </a:r>
            <a:r>
              <a:rPr lang="en-US" dirty="0" smtClean="0"/>
              <a:t>ystem</a:t>
            </a:r>
          </a:p>
          <a:p>
            <a:pPr algn="l">
              <a:buFontTx/>
              <a:buChar char="-"/>
            </a:pPr>
            <a:endParaRPr lang="en-US" i="1" dirty="0" smtClean="0"/>
          </a:p>
          <a:p>
            <a:pPr algn="l">
              <a:buFontTx/>
              <a:buChar char="-"/>
            </a:pPr>
            <a:r>
              <a:rPr lang="en-US" i="1" dirty="0" smtClean="0"/>
              <a:t>Principal is a co-learner </a:t>
            </a:r>
          </a:p>
          <a:p>
            <a:pPr algn="l">
              <a:buFontTx/>
              <a:buChar char="-"/>
            </a:pPr>
            <a:r>
              <a:rPr lang="en-US" i="1" dirty="0" smtClean="0"/>
              <a:t> Appointed Opinion Leaders</a:t>
            </a:r>
          </a:p>
          <a:p>
            <a:pPr algn="l">
              <a:buFontTx/>
              <a:buChar char="-"/>
            </a:pPr>
            <a:r>
              <a:rPr lang="en-US" i="1" dirty="0" smtClean="0"/>
              <a:t>Teacher Leadership Team</a:t>
            </a:r>
          </a:p>
          <a:p>
            <a:pPr algn="l"/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Empowering The Staff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Focus – Fusing technology into the curriculum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Educational Technology Teams</a:t>
            </a:r>
          </a:p>
          <a:p>
            <a:r>
              <a:rPr lang="en-US" dirty="0" smtClean="0"/>
              <a:t>Adding New Technology Personnel</a:t>
            </a:r>
          </a:p>
          <a:p>
            <a:r>
              <a:rPr lang="en-US" dirty="0" smtClean="0"/>
              <a:t>Providing a variety of technology to use</a:t>
            </a:r>
          </a:p>
          <a:p>
            <a:pPr>
              <a:buNone/>
            </a:pPr>
            <a:r>
              <a:rPr lang="en-US" dirty="0"/>
              <a:t>p</a:t>
            </a:r>
            <a:r>
              <a:rPr lang="en-US" smtClean="0"/>
              <a:t>ersonally </a:t>
            </a:r>
            <a:r>
              <a:rPr lang="en-US" dirty="0" smtClean="0"/>
              <a:t>and professionally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 Learning, Creative Thinking, and Experimentation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Focus – Whole School Initiative </a:t>
            </a:r>
          </a:p>
          <a:p>
            <a:endParaRPr lang="en-US" dirty="0"/>
          </a:p>
          <a:p>
            <a:r>
              <a:rPr lang="en-US" i="1" dirty="0" smtClean="0"/>
              <a:t>Semester Long Inquiry Based Research Project</a:t>
            </a:r>
          </a:p>
          <a:p>
            <a:pPr>
              <a:buFontTx/>
              <a:buChar char="-"/>
            </a:pPr>
            <a:r>
              <a:rPr lang="en-US" dirty="0" smtClean="0"/>
              <a:t>Sixteen hours of staff inquiry training</a:t>
            </a:r>
          </a:p>
          <a:p>
            <a:pPr>
              <a:buFontTx/>
              <a:buChar char="-"/>
            </a:pPr>
            <a:r>
              <a:rPr lang="en-US" dirty="0" smtClean="0"/>
              <a:t>Forty  Research Participation hours required by staff and students</a:t>
            </a:r>
          </a:p>
          <a:p>
            <a:pPr>
              <a:buFontTx/>
              <a:buChar char="-"/>
            </a:pPr>
            <a:r>
              <a:rPr lang="en-US" dirty="0" smtClean="0"/>
              <a:t>Staff and Student Presentations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Focus – Helping teachers and student improve educational practices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-Evaluation</a:t>
            </a:r>
          </a:p>
          <a:p>
            <a:r>
              <a:rPr lang="en-US" dirty="0" smtClean="0"/>
              <a:t>Student Behaviors</a:t>
            </a:r>
          </a:p>
          <a:p>
            <a:r>
              <a:rPr lang="en-US" dirty="0" smtClean="0"/>
              <a:t>Teacher Involvement</a:t>
            </a:r>
          </a:p>
          <a:p>
            <a:r>
              <a:rPr lang="en-US" dirty="0" smtClean="0"/>
              <a:t>Stakeholder opportunities</a:t>
            </a:r>
          </a:p>
          <a:p>
            <a:r>
              <a:rPr lang="en-US" dirty="0" smtClean="0"/>
              <a:t>Overall learning climate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102</Words>
  <Application>Microsoft Office PowerPoint</Application>
  <PresentationFormat>On-screen Show (4:3)</PresentationFormat>
  <Paragraphs>38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Gaining the Respect of the Faculty</vt:lpstr>
      <vt:lpstr>Empowering The Staff</vt:lpstr>
      <vt:lpstr>Complex Learning, Creative Thinking, and Experimentation</vt:lpstr>
      <vt:lpstr>Continuous Improvement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Gaining the Respect of the Faculty</dc:title>
  <dc:creator>jacobs</dc:creator>
  <cp:lastModifiedBy>jacobs</cp:lastModifiedBy>
  <cp:revision>10</cp:revision>
  <dcterms:created xsi:type="dcterms:W3CDTF">2011-04-09T15:34:06Z</dcterms:created>
  <dcterms:modified xsi:type="dcterms:W3CDTF">2011-04-09T17:14:42Z</dcterms:modified>
</cp:coreProperties>
</file>